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4906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18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276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8218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9104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380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1269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477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5457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265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841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55FB9-4296-490A-91CC-426D6B822172}" type="datetimeFigureOut">
              <a:rPr lang="de-DE" smtClean="0"/>
              <a:t>18.11.2025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C85F3-8891-4316-973F-68E1A3015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0599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750744"/>
              </p:ext>
            </p:extLst>
          </p:nvPr>
        </p:nvGraphicFramePr>
        <p:xfrm>
          <a:off x="-1" y="0"/>
          <a:ext cx="6858001" cy="10401123"/>
        </p:xfrm>
        <a:graphic>
          <a:graphicData uri="http://schemas.openxmlformats.org/drawingml/2006/table">
            <a:tbl>
              <a:tblPr firstRow="1" bandRow="1"/>
              <a:tblGrid>
                <a:gridCol w="1665513">
                  <a:extLst>
                    <a:ext uri="{9D8B030D-6E8A-4147-A177-3AD203B41FA5}">
                      <a16:colId xmlns:a16="http://schemas.microsoft.com/office/drawing/2014/main" val="409334517"/>
                    </a:ext>
                  </a:extLst>
                </a:gridCol>
                <a:gridCol w="5192488">
                  <a:extLst>
                    <a:ext uri="{9D8B030D-6E8A-4147-A177-3AD203B41FA5}">
                      <a16:colId xmlns:a16="http://schemas.microsoft.com/office/drawing/2014/main" val="237277705"/>
                    </a:ext>
                  </a:extLst>
                </a:gridCol>
              </a:tblGrid>
              <a:tr h="4986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DE" sz="1100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400" dirty="0">
                          <a:latin typeface="Arial Narrow" panose="020B0606020202030204" pitchFamily="34" charset="0"/>
                        </a:rPr>
                        <a:t>Schöpfungstage im Bistum Regensburg seit 2005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348807"/>
                  </a:ext>
                </a:extLst>
              </a:tr>
              <a:tr h="495123">
                <a:tc>
                  <a:txBody>
                    <a:bodyPr/>
                    <a:lstStyle/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27. Sept 2025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0" dirty="0" err="1">
                          <a:latin typeface="Arial Narrow" panose="020B0606020202030204" pitchFamily="34" charset="0"/>
                        </a:rPr>
                        <a:t>Beratzhausen</a:t>
                      </a:r>
                      <a:endParaRPr lang="de-DE" sz="1100" b="0" dirty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Breit</a:t>
                      </a:r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 gestreut. Streuobst, Blumen, Gemüse saisonal – Artenvielfalt regional</a:t>
                      </a:r>
                      <a:endParaRPr lang="de-DE" sz="1100" b="1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339627"/>
                  </a:ext>
                </a:extLst>
              </a:tr>
              <a:tr h="495123">
                <a:tc>
                  <a:txBody>
                    <a:bodyPr/>
                    <a:lstStyle/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28. Sept 2024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b="0" dirty="0" err="1">
                          <a:latin typeface="Arial Narrow" panose="020B0606020202030204" pitchFamily="34" charset="0"/>
                        </a:rPr>
                        <a:t>Straßkirchen</a:t>
                      </a:r>
                      <a:endParaRPr lang="de-DE" sz="1100" b="0" dirty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Ökologisch orientierte Landnutzung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772924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30. Sept 2023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r>
                        <a:rPr lang="de-DE" sz="1100" b="0" dirty="0">
                          <a:latin typeface="Arial Narrow" panose="020B0606020202030204" pitchFamily="34" charset="0"/>
                        </a:rPr>
                        <a:t>Waldsassen, Kloster und Umweltstation</a:t>
                      </a:r>
                    </a:p>
                    <a:p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Maßvoll</a:t>
                      </a:r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 leben – nachhaltig entwickeln. Impulse aus dem Klosterkosmos</a:t>
                      </a:r>
                      <a:endParaRPr lang="de-DE" sz="1100" b="1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011145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24. Sept 2022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r>
                        <a:rPr lang="de-DE" sz="1100" b="0" dirty="0">
                          <a:latin typeface="Arial Narrow" panose="020B0606020202030204" pitchFamily="34" charset="0"/>
                        </a:rPr>
                        <a:t>Regensburg,</a:t>
                      </a:r>
                      <a:r>
                        <a:rPr lang="de-DE" sz="1100" b="0" baseline="0" dirty="0">
                          <a:latin typeface="Arial Narrow" panose="020B0606020202030204" pitchFamily="34" charset="0"/>
                        </a:rPr>
                        <a:t> RUBINA-Bildungszentrum</a:t>
                      </a:r>
                    </a:p>
                    <a:p>
                      <a:r>
                        <a:rPr lang="de-DE" sz="1100" b="1" baseline="0" dirty="0" err="1">
                          <a:latin typeface="Arial Narrow" panose="020B0606020202030204" pitchFamily="34" charset="0"/>
                        </a:rPr>
                        <a:t>EnergieZukunft</a:t>
                      </a:r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 – regenerativ und innovativ</a:t>
                      </a:r>
                      <a:endParaRPr lang="de-DE" sz="1100" b="1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098670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25. Sept 2021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r>
                        <a:rPr lang="de-DE" sz="1100" b="0" dirty="0" err="1">
                          <a:latin typeface="Arial Narrow" panose="020B0606020202030204" pitchFamily="34" charset="0"/>
                        </a:rPr>
                        <a:t>Wackersdorf</a:t>
                      </a:r>
                      <a:endParaRPr lang="de-DE" sz="1100" b="0" dirty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Kohle, Widerstand und Badestrand</a:t>
                      </a:r>
                    </a:p>
                  </a:txBody>
                  <a:tcPr marL="72000" marR="72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110317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26. Sept 2020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r>
                        <a:rPr lang="de-DE" sz="1100" b="0" dirty="0">
                          <a:latin typeface="Arial Narrow" panose="020B0606020202030204" pitchFamily="34" charset="0"/>
                        </a:rPr>
                        <a:t>Landshut</a:t>
                      </a:r>
                      <a:r>
                        <a:rPr lang="de-DE" sz="1100" b="0" baseline="0" dirty="0">
                          <a:latin typeface="Arial Narrow" panose="020B0606020202030204" pitchFamily="34" charset="0"/>
                        </a:rPr>
                        <a:t> Innenstadt</a:t>
                      </a:r>
                    </a:p>
                    <a:p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Stadt. Klima. Natur</a:t>
                      </a:r>
                      <a:endParaRPr lang="de-DE" sz="1100" b="1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164617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28. Sept 2019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b="0" dirty="0">
                          <a:latin typeface="Arial Narrow" panose="020B0606020202030204" pitchFamily="34" charset="0"/>
                        </a:rPr>
                        <a:t>Haus</a:t>
                      </a:r>
                      <a:r>
                        <a:rPr lang="de-DE" sz="1100" b="0" baseline="0" dirty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de-DE" sz="1100" b="0" baseline="0" dirty="0" err="1">
                          <a:latin typeface="Arial Narrow" panose="020B0606020202030204" pitchFamily="34" charset="0"/>
                        </a:rPr>
                        <a:t>Johannisthal</a:t>
                      </a:r>
                      <a:r>
                        <a:rPr lang="de-DE" sz="1100" b="0" baseline="0" dirty="0">
                          <a:latin typeface="Arial Narrow" panose="020B0606020202030204" pitchFamily="34" charset="0"/>
                        </a:rPr>
                        <a:t> / </a:t>
                      </a:r>
                      <a:r>
                        <a:rPr lang="de-DE" sz="1100" b="0" baseline="0" dirty="0" err="1">
                          <a:latin typeface="Arial Narrow" panose="020B0606020202030204" pitchFamily="34" charset="0"/>
                        </a:rPr>
                        <a:t>Waldnaabtal</a:t>
                      </a:r>
                      <a:endParaRPr lang="de-DE" sz="1100" b="0" baseline="0" dirty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Was erleben – Wasser : Leben</a:t>
                      </a:r>
                      <a:endParaRPr lang="de-DE" sz="1100" b="1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437186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29. Sept 2018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b="0" dirty="0">
                          <a:latin typeface="Arial Narrow" panose="020B0606020202030204" pitchFamily="34" charset="0"/>
                        </a:rPr>
                        <a:t>Biodiversitätsgemeinde </a:t>
                      </a:r>
                      <a:r>
                        <a:rPr lang="de-DE" sz="1100" b="0" dirty="0" err="1">
                          <a:latin typeface="Arial Narrow" panose="020B0606020202030204" pitchFamily="34" charset="0"/>
                        </a:rPr>
                        <a:t>Tännesberg</a:t>
                      </a:r>
                      <a:endParaRPr lang="de-DE" sz="1100" b="0" dirty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Natur.</a:t>
                      </a:r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 Vielfalt. Artenschutz</a:t>
                      </a:r>
                      <a:endParaRPr lang="de-DE" sz="1100" b="1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396174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30. Sept 2017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b="0" dirty="0">
                          <a:latin typeface="Arial Narrow" panose="020B0606020202030204" pitchFamily="34" charset="0"/>
                        </a:rPr>
                        <a:t>Kloster Strahlfeld / </a:t>
                      </a:r>
                      <a:r>
                        <a:rPr lang="de-DE" sz="1100" b="0" dirty="0" err="1">
                          <a:latin typeface="Arial Narrow" panose="020B0606020202030204" pitchFamily="34" charset="0"/>
                        </a:rPr>
                        <a:t>Roding</a:t>
                      </a:r>
                      <a:endParaRPr lang="de-DE" sz="1100" b="0" dirty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Von Natur aus : arm. Miteinander für das gemeinsame Haus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267247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24. Sept 2016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b="0" dirty="0">
                          <a:latin typeface="Arial Narrow" panose="020B0606020202030204" pitchFamily="34" charset="0"/>
                        </a:rPr>
                        <a:t>Train / Hallertau </a:t>
                      </a:r>
                      <a:br>
                        <a:rPr lang="de-DE" sz="1100" b="0" dirty="0">
                          <a:latin typeface="Arial Narrow" panose="020B0606020202030204" pitchFamily="34" charset="0"/>
                        </a:rPr>
                      </a:br>
                      <a:r>
                        <a:rPr lang="de-DE" sz="1100" b="1" dirty="0" err="1">
                          <a:latin typeface="Arial Narrow" panose="020B0606020202030204" pitchFamily="34" charset="0"/>
                        </a:rPr>
                        <a:t>boden:ständig</a:t>
                      </a:r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. Lebensgrundlagen schöpfungsgerecht</a:t>
                      </a:r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 gestalten</a:t>
                      </a:r>
                      <a:endParaRPr lang="de-DE" sz="1100" b="1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926834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25. Sept 2015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dirty="0">
                          <a:latin typeface="Arial Narrow" panose="020B0606020202030204" pitchFamily="34" charset="0"/>
                        </a:rPr>
                        <a:t>Kloster </a:t>
                      </a:r>
                      <a:r>
                        <a:rPr lang="de-DE" sz="1100" dirty="0" err="1">
                          <a:latin typeface="Arial Narrow" panose="020B0606020202030204" pitchFamily="34" charset="0"/>
                        </a:rPr>
                        <a:t>Speinshart</a:t>
                      </a:r>
                      <a:br>
                        <a:rPr lang="de-DE" sz="1100" dirty="0">
                          <a:latin typeface="Arial Narrow" panose="020B0606020202030204" pitchFamily="34" charset="0"/>
                        </a:rPr>
                      </a:br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Einfälle statt Abfälle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463351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27. Sept</a:t>
                      </a:r>
                      <a:r>
                        <a:rPr lang="de-DE" sz="1100" baseline="0" dirty="0">
                          <a:latin typeface="Arial Narrow" panose="020B0606020202030204" pitchFamily="34" charset="0"/>
                        </a:rPr>
                        <a:t> 2014</a:t>
                      </a:r>
                      <a:endParaRPr lang="de-DE" sz="1100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dirty="0" err="1">
                          <a:latin typeface="Arial Narrow" panose="020B0606020202030204" pitchFamily="34" charset="0"/>
                        </a:rPr>
                        <a:t>Hainsacker</a:t>
                      </a:r>
                      <a:r>
                        <a:rPr lang="de-DE" sz="1100" dirty="0">
                          <a:latin typeface="Arial Narrow" panose="020B0606020202030204" pitchFamily="34" charset="0"/>
                        </a:rPr>
                        <a:t>, Franziskusweg</a:t>
                      </a:r>
                      <a:br>
                        <a:rPr lang="de-DE" sz="1100" dirty="0">
                          <a:latin typeface="Arial Narrow" panose="020B0606020202030204" pitchFamily="34" charset="0"/>
                        </a:rPr>
                      </a:br>
                      <a:r>
                        <a:rPr lang="de-DE" sz="1100" b="1" dirty="0" err="1">
                          <a:latin typeface="Arial Narrow" panose="020B0606020202030204" pitchFamily="34" charset="0"/>
                        </a:rPr>
                        <a:t>franziskusbewegt</a:t>
                      </a:r>
                      <a:endParaRPr lang="de-DE" sz="1100" b="1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041568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14. Sept 2013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dirty="0">
                          <a:latin typeface="Arial Narrow" panose="020B0606020202030204" pitchFamily="34" charset="0"/>
                        </a:rPr>
                        <a:t>Haus zur Wildnis, </a:t>
                      </a:r>
                      <a:r>
                        <a:rPr lang="de-DE" sz="1100" dirty="0" err="1">
                          <a:latin typeface="Arial Narrow" panose="020B0606020202030204" pitchFamily="34" charset="0"/>
                        </a:rPr>
                        <a:t>Ludwigsthal</a:t>
                      </a:r>
                      <a:br>
                        <a:rPr lang="de-DE" sz="1100" dirty="0">
                          <a:latin typeface="Arial Narrow" panose="020B0606020202030204" pitchFamily="34" charset="0"/>
                        </a:rPr>
                      </a:br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Heimat Wald – Lebensraum</a:t>
                      </a:r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 für alle</a:t>
                      </a:r>
                      <a:endParaRPr lang="de-DE" sz="1100" b="1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069908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Mi, 3. Okt 2012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dirty="0">
                          <a:latin typeface="Arial Narrow" panose="020B0606020202030204" pitchFamily="34" charset="0"/>
                        </a:rPr>
                        <a:t>Kloster </a:t>
                      </a:r>
                      <a:r>
                        <a:rPr lang="de-DE" sz="1100" dirty="0" err="1">
                          <a:latin typeface="Arial Narrow" panose="020B0606020202030204" pitchFamily="34" charset="0"/>
                        </a:rPr>
                        <a:t>Ensdorf</a:t>
                      </a:r>
                      <a:endParaRPr lang="de-DE" sz="1100" dirty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„… und Gott sah, dass es gut war“ (Gen 1)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100387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8.</a:t>
                      </a:r>
                      <a:r>
                        <a:rPr lang="de-DE" sz="1100" baseline="0" dirty="0">
                          <a:latin typeface="Arial Narrow" panose="020B0606020202030204" pitchFamily="34" charset="0"/>
                        </a:rPr>
                        <a:t> Okt 2011</a:t>
                      </a:r>
                      <a:endParaRPr lang="de-DE" sz="1100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dirty="0" err="1">
                          <a:latin typeface="Arial Narrow" panose="020B0606020202030204" pitchFamily="34" charset="0"/>
                        </a:rPr>
                        <a:t>KoNaRo</a:t>
                      </a:r>
                      <a:r>
                        <a:rPr lang="de-DE" sz="1100" baseline="0" dirty="0">
                          <a:latin typeface="Arial Narrow" panose="020B0606020202030204" pitchFamily="34" charset="0"/>
                        </a:rPr>
                        <a:t> Straubing</a:t>
                      </a:r>
                    </a:p>
                    <a:p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Ausstieg – Einstieg. Energiewende jetzt!?</a:t>
                      </a:r>
                      <a:endParaRPr lang="de-DE" sz="1100" b="1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92405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2. Okt 2010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dirty="0">
                          <a:latin typeface="Arial Narrow" panose="020B0606020202030204" pitchFamily="34" charset="0"/>
                        </a:rPr>
                        <a:t>Weltenburg, Benediktinerkloster</a:t>
                      </a:r>
                      <a:r>
                        <a:rPr lang="de-DE" sz="1100" baseline="0" dirty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de-DE" sz="1100" dirty="0">
                          <a:latin typeface="Arial Narrow" panose="020B0606020202030204" pitchFamily="34" charset="0"/>
                        </a:rPr>
                        <a:t>und Naturpark</a:t>
                      </a:r>
                    </a:p>
                    <a:p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Gottes Schöpfung im Donaudurchbruch erleben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634359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10.</a:t>
                      </a:r>
                      <a:r>
                        <a:rPr lang="de-DE" sz="1100" baseline="0" dirty="0">
                          <a:latin typeface="Arial Narrow" panose="020B0606020202030204" pitchFamily="34" charset="0"/>
                        </a:rPr>
                        <a:t> Okt 2009</a:t>
                      </a:r>
                      <a:endParaRPr lang="de-DE" sz="1100" dirty="0">
                        <a:latin typeface="Arial Narrow" panose="020B0606020202030204" pitchFamily="34" charset="0"/>
                      </a:endParaRP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dirty="0">
                          <a:latin typeface="Arial Narrow" panose="020B0606020202030204" pitchFamily="34" charset="0"/>
                        </a:rPr>
                        <a:t>Kloster </a:t>
                      </a:r>
                      <a:r>
                        <a:rPr lang="de-DE" sz="1100" dirty="0" err="1">
                          <a:latin typeface="Arial Narrow" panose="020B0606020202030204" pitchFamily="34" charset="0"/>
                        </a:rPr>
                        <a:t>Mallersdorf</a:t>
                      </a:r>
                      <a:endParaRPr lang="de-DE" sz="1100" dirty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de-DE" sz="1100" b="1" dirty="0">
                          <a:latin typeface="Arial Narrow" panose="020B0606020202030204" pitchFamily="34" charset="0"/>
                        </a:rPr>
                        <a:t>Warum</a:t>
                      </a:r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 in die Ferne schweifen … regionale Erzeugung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710486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27. Sept 2008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baseline="0" dirty="0">
                          <a:latin typeface="Arial Narrow" panose="020B0606020202030204" pitchFamily="34" charset="0"/>
                        </a:rPr>
                        <a:t>Kloster Waldsassen</a:t>
                      </a:r>
                    </a:p>
                    <a:p>
                      <a:r>
                        <a:rPr lang="de-DE" sz="1100" b="1" baseline="0" dirty="0" err="1">
                          <a:latin typeface="Arial Narrow" panose="020B0606020202030204" pitchFamily="34" charset="0"/>
                        </a:rPr>
                        <a:t>Stiftländische</a:t>
                      </a:r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 Maßgaben – nachhaltiges kirchliches Bauen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408160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Sa, 13. Okt 2007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baseline="0" dirty="0">
                          <a:latin typeface="Arial Narrow" panose="020B0606020202030204" pitchFamily="34" charset="0"/>
                        </a:rPr>
                        <a:t>Amberg, FH Lehrstuhl für Umwelttechnik</a:t>
                      </a:r>
                    </a:p>
                    <a:p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Nachhaltige Energiekonzepte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063969"/>
                  </a:ext>
                </a:extLst>
              </a:tr>
              <a:tr h="4951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DE" sz="1100" dirty="0">
                          <a:latin typeface="Arial Narrow" panose="020B0606020202030204" pitchFamily="34" charset="0"/>
                        </a:rPr>
                        <a:t>Fr, 13. Okt 2006</a:t>
                      </a:r>
                      <a:br>
                        <a:rPr lang="de-DE" sz="1100" dirty="0">
                          <a:latin typeface="Arial Narrow" panose="020B0606020202030204" pitchFamily="34" charset="0"/>
                        </a:rPr>
                      </a:br>
                      <a:r>
                        <a:rPr lang="de-DE" sz="1100" dirty="0">
                          <a:latin typeface="Arial Narrow" panose="020B0606020202030204" pitchFamily="34" charset="0"/>
                        </a:rPr>
                        <a:t>Fr, 28. Okt 2005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DE" sz="1100" baseline="0" dirty="0" err="1">
                          <a:latin typeface="Arial Narrow" panose="020B0606020202030204" pitchFamily="34" charset="0"/>
                        </a:rPr>
                        <a:t>Burgweinting</a:t>
                      </a:r>
                      <a:r>
                        <a:rPr lang="de-DE" sz="1100" baseline="0" dirty="0">
                          <a:latin typeface="Arial Narrow" panose="020B0606020202030204" pitchFamily="34" charset="0"/>
                        </a:rPr>
                        <a:t>, St. Franziskus</a:t>
                      </a:r>
                    </a:p>
                    <a:p>
                      <a:r>
                        <a:rPr lang="de-DE" sz="1100" b="1" baseline="0" dirty="0">
                          <a:latin typeface="Arial Narrow" panose="020B0606020202030204" pitchFamily="34" charset="0"/>
                        </a:rPr>
                        <a:t>Du erneuerst das Antlitz der Erde | Schöpfungsglaube als Tat-Sache</a:t>
                      </a:r>
                    </a:p>
                  </a:txBody>
                  <a:tcPr marL="72000" marR="72000" marT="36000" marB="3600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>
                        <a:alpha val="2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272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804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328</Words>
  <Application>Microsoft Office PowerPoint</Application>
  <PresentationFormat>A4-Papier (210 x 297 mm)</PresentationFormat>
  <Paragraphs>57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</vt:lpstr>
      <vt:lpstr>PowerPoint-Präsentation</vt:lpstr>
    </vt:vector>
  </TitlesOfParts>
  <Company>BO Regensburg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Eichinger Beate</dc:creator>
  <cp:lastModifiedBy>Eichinger Beate</cp:lastModifiedBy>
  <cp:revision>3</cp:revision>
  <dcterms:created xsi:type="dcterms:W3CDTF">2024-11-11T13:26:15Z</dcterms:created>
  <dcterms:modified xsi:type="dcterms:W3CDTF">2025-11-18T13:52:03Z</dcterms:modified>
</cp:coreProperties>
</file>